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68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6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93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6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9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1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1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0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5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5DF72-E5C1-4327-B8AF-657C842C40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3DFC09-DCD7-4683-9577-DB03CCA1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973" y="2052106"/>
            <a:ext cx="6815669" cy="1515533"/>
          </a:xfrm>
        </p:spPr>
        <p:txBody>
          <a:bodyPr/>
          <a:lstStyle/>
          <a:p>
            <a:r>
              <a:rPr lang="en-US" sz="3600" b="1" dirty="0" smtClean="0"/>
              <a:t>A story to help me when unexpected things happen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 story written especially for Jenna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225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Unexpected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Most days I know what I am going to do. I like it that way. I know what to expect and it makes me feel safe. </a:t>
            </a:r>
          </a:p>
          <a:p>
            <a:r>
              <a:rPr lang="en-US" b="1" dirty="0" smtClean="0"/>
              <a:t>Sometimes, unexpected things happen. When unexpected things happen, I am not sure what to do and it makes me upset. </a:t>
            </a:r>
          </a:p>
          <a:p>
            <a:r>
              <a:rPr lang="en-US" b="1" dirty="0" smtClean="0"/>
              <a:t>This story is to help me know what to do when unexpected things happen.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65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Unexpected Things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4965"/>
            <a:ext cx="9601196" cy="3420903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52636"/>
              </p:ext>
            </p:extLst>
          </p:nvPr>
        </p:nvGraphicFramePr>
        <p:xfrm>
          <a:off x="2244436" y="3102648"/>
          <a:ext cx="8127999" cy="25772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09333"/>
                <a:gridCol w="2709333"/>
                <a:gridCol w="2709333"/>
              </a:tblGrid>
              <a:tr h="748402">
                <a:tc>
                  <a:txBody>
                    <a:bodyPr/>
                    <a:lstStyle/>
                    <a:p>
                      <a:r>
                        <a:rPr lang="en-US" dirty="0" smtClean="0"/>
                        <a:t>No problem!</a:t>
                      </a:r>
                      <a:r>
                        <a:rPr lang="en-US" baseline="0" dirty="0" smtClean="0"/>
                        <a:t> The unexpected thing makes me happy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Little Problem or Glitch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 problem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8402">
                <a:tc>
                  <a:txBody>
                    <a:bodyPr/>
                    <a:lstStyle/>
                    <a:p>
                      <a:r>
                        <a:rPr lang="en-US" dirty="0" smtClean="0"/>
                        <a:t>These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unepected</a:t>
                      </a:r>
                      <a:r>
                        <a:rPr lang="en-US" baseline="0" dirty="0" smtClean="0"/>
                        <a:t> things make  me happy.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glitch is a little problem that I can handle myself.  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big problem</a:t>
                      </a:r>
                      <a:r>
                        <a:rPr lang="en-US" baseline="0" dirty="0" smtClean="0"/>
                        <a:t> is something I need help with to figure out what to do.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8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Carol\AppData\Local\Microsoft\Windows\INetCache\IE\SDWVEO62\Happy_Face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81" y="4835068"/>
            <a:ext cx="433850" cy="4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ol\AppData\Local\Microsoft\Windows\INetCache\IE\HMNURZQS\120px-Bof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7" y="4770915"/>
            <a:ext cx="596346" cy="5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ol\AppData\Local\Microsoft\Windows\INetCache\IE\SDWVEO62\confused_face-150x15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26" y="4900571"/>
            <a:ext cx="668406" cy="6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8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an unexpected </a:t>
            </a:r>
            <a:r>
              <a:rPr lang="en-US" dirty="0" smtClean="0"/>
              <a:t>thing</a:t>
            </a:r>
            <a:r>
              <a:rPr lang="en-US" dirty="0"/>
              <a:t> </a:t>
            </a:r>
            <a:r>
              <a:rPr lang="en-US" dirty="0" smtClean="0"/>
              <a:t>that makes me happy.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Sometimes unexpected things make me happy.</a:t>
            </a:r>
          </a:p>
          <a:p>
            <a:r>
              <a:rPr lang="en-US" b="1" dirty="0" smtClean="0"/>
              <a:t>If I get a present, that is unexpected and makes me happy.</a:t>
            </a:r>
          </a:p>
          <a:p>
            <a:r>
              <a:rPr lang="en-US" b="1" dirty="0" smtClean="0"/>
              <a:t>If Mom or Dad says “Let’s go outside” that makes me happy.</a:t>
            </a:r>
          </a:p>
          <a:p>
            <a:r>
              <a:rPr lang="en-US" b="1" dirty="0" smtClean="0"/>
              <a:t>If Mom or Dad says “Let’s have a treat” that makes me happy.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2" descr="C:\Users\Carol\AppData\Local\Microsoft\Windows\INetCache\IE\SDWVEO62\Happy_Face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2" y="1580322"/>
            <a:ext cx="1350255" cy="1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Glitches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Sometimes I can’t do what is on my schedule. This is an unexpected glitch. </a:t>
            </a:r>
            <a:r>
              <a:rPr lang="en-US" b="1" dirty="0"/>
              <a:t> </a:t>
            </a:r>
            <a:r>
              <a:rPr lang="en-US" b="1" dirty="0" smtClean="0"/>
              <a:t>Sometimes it is raining outside, and I can’t go outside when I want. Mommy and Daddy’s </a:t>
            </a:r>
            <a:r>
              <a:rPr lang="en-US" b="1" dirty="0"/>
              <a:t>job is to keep me </a:t>
            </a:r>
            <a:r>
              <a:rPr lang="en-US" b="1" dirty="0" smtClean="0"/>
              <a:t>safe.  I </a:t>
            </a:r>
            <a:r>
              <a:rPr lang="en-US" b="1" dirty="0"/>
              <a:t>could not </a:t>
            </a:r>
            <a:r>
              <a:rPr lang="en-US" b="1" dirty="0" smtClean="0"/>
              <a:t> go </a:t>
            </a:r>
            <a:r>
              <a:rPr lang="en-US" b="1" dirty="0"/>
              <a:t>out in the </a:t>
            </a:r>
            <a:r>
              <a:rPr lang="en-US" b="1" dirty="0" smtClean="0"/>
              <a:t>lightning</a:t>
            </a:r>
            <a:r>
              <a:rPr lang="en-US" b="1" dirty="0"/>
              <a:t> </a:t>
            </a:r>
            <a:r>
              <a:rPr lang="en-US" b="1" dirty="0" smtClean="0"/>
              <a:t>because </a:t>
            </a:r>
            <a:r>
              <a:rPr lang="en-US" b="1" dirty="0"/>
              <a:t>is unsafe. This was an example of an </a:t>
            </a:r>
            <a:r>
              <a:rPr lang="en-US" b="1" dirty="0" smtClean="0"/>
              <a:t>glitch  that </a:t>
            </a:r>
            <a:r>
              <a:rPr lang="en-US" b="1" dirty="0"/>
              <a:t>can’t be changed. Jenna has to say safe. </a:t>
            </a:r>
            <a:r>
              <a:rPr lang="en-US" b="1" dirty="0" smtClean="0"/>
              <a:t> This is a small problem because I can try and say “That’s okay. I’ll play </a:t>
            </a:r>
            <a:r>
              <a:rPr lang="en-US" b="1" dirty="0" err="1" smtClean="0"/>
              <a:t>play</a:t>
            </a:r>
            <a:r>
              <a:rPr lang="en-US" b="1" dirty="0" smtClean="0"/>
              <a:t> dough and go outside tomorrow.” or “When it stops raining, I can go outside.” I know I will get to go outside another time.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39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Big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Big problems are problems are things that my Mom, Dad, and teachers will help me with. A big problem is when I feel sick. I can’t fix this problem. Mom and Dad will help me when I feel sick. </a:t>
            </a: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57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Unexpected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Sometimes unexpected things can make me happy.</a:t>
            </a:r>
          </a:p>
          <a:p>
            <a:r>
              <a:rPr lang="en-US" b="1" dirty="0" smtClean="0"/>
              <a:t>Sometimes unexpected things are a little problem and I can take care of it myself. I could say “That’s a glitch.” “I can do something else.” “I’ll do that later.” </a:t>
            </a:r>
          </a:p>
          <a:p>
            <a:r>
              <a:rPr lang="en-US" b="1" dirty="0" smtClean="0"/>
              <a:t>Sometimes unexpected things are big problems and I need help.  Mom and Dad will help me with big problems. Big problems are like </a:t>
            </a:r>
            <a:r>
              <a:rPr lang="en-US" b="1" smtClean="0"/>
              <a:t>getting sick. 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76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450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A story to help me when unexpected things happen</vt:lpstr>
      <vt:lpstr>Unexpected Problems</vt:lpstr>
      <vt:lpstr>Types of Unexpected Things</vt:lpstr>
      <vt:lpstr>An example of an unexpected thing that makes me happy.</vt:lpstr>
      <vt:lpstr>Examples of Glitches</vt:lpstr>
      <vt:lpstr>Examples of Big Problems</vt:lpstr>
      <vt:lpstr>The Unexpected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story to help me when unexpected things happen</dc:title>
  <dc:creator>Babon, Cara</dc:creator>
  <cp:lastModifiedBy>Carol</cp:lastModifiedBy>
  <cp:revision>11</cp:revision>
  <dcterms:created xsi:type="dcterms:W3CDTF">2017-06-22T23:18:31Z</dcterms:created>
  <dcterms:modified xsi:type="dcterms:W3CDTF">2017-07-06T13:22:51Z</dcterms:modified>
</cp:coreProperties>
</file>